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2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ojdllm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76CDE-F0BA-4D42-8305-8079463D37C3}" type="datetimeFigureOut">
              <a:rPr lang="fr-FR" smtClean="0"/>
              <a:pPr/>
              <a:t>03/05/2014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0D2FB-5CA9-4D20-89C3-D5CA7EA77C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520565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ojdllm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C7F05-E67A-48A0-A87D-9A7B046288E9}" type="datetimeFigureOut">
              <a:rPr lang="fr-FR" smtClean="0"/>
              <a:pPr/>
              <a:t>03/05/2014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802F-B74E-4461-8AB4-2EE802FED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585276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B802F-B74E-4461-8AB4-2EE802FEDD4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Espace réservé de l'en-tête 6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 smtClean="0"/>
              <a:t>ojdllm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878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2013/2014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REMENIERAS Robin                                                               FALQ Théo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28" y="235204"/>
            <a:ext cx="1560016" cy="5295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685" y="228600"/>
            <a:ext cx="1231392" cy="536104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3457229" y="3326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PPE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802298" cy="365125"/>
          </a:xfrm>
        </p:spPr>
        <p:txBody>
          <a:bodyPr/>
          <a:lstStyle/>
          <a:p>
            <a:r>
              <a:rPr lang="fr-FR" dirty="0" smtClean="0"/>
              <a:t>REMENIERAS Robin                                                               FALQ Théo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03670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4828"/>
            <a:ext cx="1800200" cy="50405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36816"/>
            <a:ext cx="1231392" cy="546220"/>
          </a:xfrm>
          <a:prstGeom prst="rect">
            <a:avLst/>
          </a:prstGeom>
        </p:spPr>
      </p:pic>
      <p:sp>
        <p:nvSpPr>
          <p:cNvPr id="9" name="ZoneTexte 8"/>
          <p:cNvSpPr txBox="1"/>
          <p:nvPr userDrawn="1"/>
        </p:nvSpPr>
        <p:spPr>
          <a:xfrm>
            <a:off x="3563888" y="26064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PPE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2013/2014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CCE860-CD5D-4CFF-8C94-2E93EA072AA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780108"/>
          </a:xfrm>
        </p:spPr>
        <p:txBody>
          <a:bodyPr/>
          <a:lstStyle/>
          <a:p>
            <a:r>
              <a:rPr lang="fr-FR" dirty="0" smtClean="0"/>
              <a:t>Projet Personnel et Professionnel de l’Etudiant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473200"/>
          </a:xfrm>
        </p:spPr>
        <p:txBody>
          <a:bodyPr/>
          <a:lstStyle/>
          <a:p>
            <a:r>
              <a:rPr lang="fr-FR" dirty="0" smtClean="0"/>
              <a:t>Expert comptable</a:t>
            </a:r>
          </a:p>
          <a:p>
            <a:r>
              <a:rPr lang="fr-FR" dirty="0" smtClean="0"/>
              <a:t>Banquier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8424936" cy="365125"/>
          </a:xfrm>
        </p:spPr>
        <p:txBody>
          <a:bodyPr/>
          <a:lstStyle/>
          <a:p>
            <a:r>
              <a:rPr lang="fr-FR" dirty="0" smtClean="0"/>
              <a:t>REMENIERAS Robin                                                                                                                                                                                                                                 FALQ Théo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90639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35667" y="2492896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Gestion Comptable et Financière: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Définition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Capacité développée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Poursuite d’études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Débouchés professionnels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GCF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4855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Présentation du métier d’expert comptable: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Définition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Conditions générales d’</a:t>
            </a:r>
            <a:r>
              <a:rPr lang="fr-FR" dirty="0"/>
              <a:t>e</a:t>
            </a:r>
            <a:r>
              <a:rPr lang="fr-FR" dirty="0" smtClean="0"/>
              <a:t>xercice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Formation et expérience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Compétence commune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Compétence spécifique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Condition de travail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Condition d’accès a l’emplois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Statistiques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036704"/>
          </a:xfrm>
        </p:spPr>
        <p:txBody>
          <a:bodyPr/>
          <a:lstStyle/>
          <a:p>
            <a:r>
              <a:rPr lang="fr-FR" dirty="0" smtClean="0"/>
              <a:t>Fiche métier: Expert comptable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460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27584" y="2492896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Diverses informations concernant M. </a:t>
            </a:r>
            <a:r>
              <a:rPr lang="fr-FR" dirty="0" smtClean="0">
                <a:solidFill>
                  <a:schemeClr val="bg1"/>
                </a:solidFill>
              </a:rPr>
              <a:t>Pierre Mandaragan </a:t>
            </a:r>
            <a:r>
              <a:rPr lang="fr-FR" dirty="0" smtClean="0"/>
              <a:t>expert comptable a Saint-Girons  :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/>
              <a:t>F</a:t>
            </a:r>
            <a:r>
              <a:rPr lang="fr-FR" dirty="0" smtClean="0"/>
              <a:t>ormation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Influence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Finalité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Compétence spécifiques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Concurrence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Restrictions géographiques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036704"/>
          </a:xfrm>
        </p:spPr>
        <p:txBody>
          <a:bodyPr/>
          <a:lstStyle/>
          <a:p>
            <a:r>
              <a:rPr lang="fr-FR" dirty="0" smtClean="0"/>
              <a:t>Interview expert comptable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7194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1943" lvl="1" indent="0">
              <a:buNone/>
            </a:pPr>
            <a:r>
              <a:rPr lang="fr-FR" dirty="0" smtClean="0"/>
              <a:t>Présentation du réseau national :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 Historique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 Partenariat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Chiffre clés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Les métiers  </a:t>
            </a:r>
          </a:p>
          <a:p>
            <a:pPr marL="301943" lvl="1" indent="0">
              <a:buNone/>
            </a:pPr>
            <a:r>
              <a:rPr lang="fr-FR" dirty="0" smtClean="0"/>
              <a:t>Présentation du cabinet a Saint-Girons :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 Taille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Avenir 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036704"/>
          </a:xfrm>
        </p:spPr>
        <p:txBody>
          <a:bodyPr/>
          <a:lstStyle/>
          <a:p>
            <a:r>
              <a:rPr lang="fr-FR" dirty="0" smtClean="0"/>
              <a:t>Description de </a:t>
            </a:r>
            <a:r>
              <a:rPr lang="fr-FR" dirty="0" err="1" smtClean="0"/>
              <a:t>Fiducial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660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REMENIERAS Robin                                                               FALQ Théo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E860-CD5D-4CFF-8C94-2E93EA072AA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36704"/>
          </a:xfrm>
        </p:spPr>
        <p:txBody>
          <a:bodyPr/>
          <a:lstStyle/>
          <a:p>
            <a:r>
              <a:rPr lang="fr-FR" dirty="0" smtClean="0"/>
              <a:t>Apports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4574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</TotalTime>
  <Words>136</Words>
  <Application>Microsoft Office PowerPoint</Application>
  <PresentationFormat>Affichage à l'écran (4:3)</PresentationFormat>
  <Paragraphs>52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Vagues</vt:lpstr>
      <vt:lpstr>Projet Personnel et Professionnel de l’Etudiant</vt:lpstr>
      <vt:lpstr>GCF</vt:lpstr>
      <vt:lpstr>Fiche métier: Expert comptable </vt:lpstr>
      <vt:lpstr>Interview expert comptable</vt:lpstr>
      <vt:lpstr>Description de Fiducial</vt:lpstr>
      <vt:lpstr>Apports </vt:lpstr>
    </vt:vector>
  </TitlesOfParts>
  <Company>IUT 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Personnel et Professionnel de l’Etudiant</dc:title>
  <dc:creator>Robin Remenieras</dc:creator>
  <cp:lastModifiedBy>Perso</cp:lastModifiedBy>
  <cp:revision>10</cp:revision>
  <dcterms:created xsi:type="dcterms:W3CDTF">2013-12-03T14:13:01Z</dcterms:created>
  <dcterms:modified xsi:type="dcterms:W3CDTF">2014-05-03T18:21:24Z</dcterms:modified>
</cp:coreProperties>
</file>